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9D899A-45BA-41C4-9828-1BC46787CD3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CDBD32-79A8-4991-9C26-D064F429AB7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1702160"/>
          </a:xfrm>
        </p:spPr>
        <p:txBody>
          <a:bodyPr/>
          <a:lstStyle/>
          <a:p>
            <a:r>
              <a:rPr lang="nl-NL" dirty="0" smtClean="0"/>
              <a:t>Opdracht rode loper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16016" y="4221088"/>
            <a:ext cx="3309803" cy="1260629"/>
          </a:xfrm>
        </p:spPr>
        <p:txBody>
          <a:bodyPr/>
          <a:lstStyle/>
          <a:p>
            <a:r>
              <a:rPr lang="nl-NL" dirty="0" smtClean="0"/>
              <a:t>Opdracht presenteren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68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384784" cy="1359024"/>
          </a:xfrm>
        </p:spPr>
        <p:txBody>
          <a:bodyPr/>
          <a:lstStyle/>
          <a:p>
            <a:r>
              <a:rPr lang="nl-NL" dirty="0" smtClean="0"/>
              <a:t>Opdracht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908720"/>
            <a:ext cx="7920880" cy="5544616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Groepjes ( maken) van 4 personen:</a:t>
            </a:r>
            <a:endParaRPr lang="nl-NL" dirty="0"/>
          </a:p>
          <a:p>
            <a:r>
              <a:rPr lang="nl-NL" dirty="0" smtClean="0"/>
              <a:t>Onderwerp kiezen </a:t>
            </a:r>
          </a:p>
          <a:p>
            <a:r>
              <a:rPr lang="nl-NL" dirty="0" smtClean="0"/>
              <a:t>Groepje en onderwerp aangeven bij docent.</a:t>
            </a:r>
          </a:p>
          <a:p>
            <a:r>
              <a:rPr lang="en-US" dirty="0" err="1" smtClean="0"/>
              <a:t>Inplannen</a:t>
            </a:r>
            <a:r>
              <a:rPr lang="en-US" dirty="0" smtClean="0"/>
              <a:t> </a:t>
            </a:r>
            <a:r>
              <a:rPr lang="en-US" dirty="0" err="1" smtClean="0"/>
              <a:t>wanneer</a:t>
            </a:r>
            <a:r>
              <a:rPr lang="en-US" dirty="0" smtClean="0"/>
              <a:t> je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presenteren</a:t>
            </a:r>
            <a:r>
              <a:rPr lang="en-US" dirty="0" smtClean="0"/>
              <a:t>.  </a:t>
            </a:r>
            <a:endParaRPr lang="nl-NL" dirty="0" smtClean="0"/>
          </a:p>
          <a:p>
            <a:r>
              <a:rPr lang="nl-NL" dirty="0" smtClean="0"/>
              <a:t> Iedereen individueel casus schrijven over zorgvrager met dit ziektebeeld/ onderwerp. </a:t>
            </a:r>
            <a:endParaRPr lang="nl-NL" dirty="0"/>
          </a:p>
          <a:p>
            <a:r>
              <a:rPr lang="nl-NL" dirty="0" smtClean="0"/>
              <a:t> Iedereen individueel rode loper uitwerken in verslag</a:t>
            </a:r>
          </a:p>
          <a:p>
            <a:r>
              <a:rPr lang="nl-NL" dirty="0" smtClean="0"/>
              <a:t>Alle </a:t>
            </a:r>
            <a:r>
              <a:rPr lang="nl-NL" dirty="0" err="1" smtClean="0"/>
              <a:t>rodelopers</a:t>
            </a:r>
            <a:r>
              <a:rPr lang="nl-NL" dirty="0" smtClean="0"/>
              <a:t> en </a:t>
            </a:r>
            <a:r>
              <a:rPr lang="nl-NL" dirty="0" err="1" smtClean="0"/>
              <a:t>cassusen</a:t>
            </a:r>
            <a:r>
              <a:rPr lang="nl-NL" dirty="0" smtClean="0"/>
              <a:t> in een verslag voegen. </a:t>
            </a:r>
          </a:p>
          <a:p>
            <a:r>
              <a:rPr lang="nl-NL" dirty="0" smtClean="0"/>
              <a:t>Alle individuele </a:t>
            </a:r>
            <a:r>
              <a:rPr lang="nl-NL" dirty="0" err="1" smtClean="0"/>
              <a:t>rodelopers</a:t>
            </a:r>
            <a:r>
              <a:rPr lang="nl-NL" dirty="0" smtClean="0"/>
              <a:t> bespreken en presentatie voorbereiden. 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Samen het ziekte beeld presenteren. Presentatie maken / presenteren in periode 2</a:t>
            </a:r>
            <a:br>
              <a:rPr lang="nl-NL" dirty="0" smtClean="0"/>
            </a:br>
            <a:r>
              <a:rPr lang="nl-NL" dirty="0" smtClean="0"/>
              <a:t>   - 10 minuten voorbereiding</a:t>
            </a:r>
            <a:br>
              <a:rPr lang="nl-NL" dirty="0" smtClean="0"/>
            </a:br>
            <a:r>
              <a:rPr lang="nl-NL" dirty="0" smtClean="0"/>
              <a:t>   - 20 minuten presenteren</a:t>
            </a:r>
            <a:br>
              <a:rPr lang="nl-NL" dirty="0" smtClean="0"/>
            </a:br>
            <a:r>
              <a:rPr lang="nl-NL" dirty="0" smtClean="0"/>
              <a:t>    - 10 minuten om te bespreken</a:t>
            </a:r>
            <a:endParaRPr lang="nl-NL" dirty="0"/>
          </a:p>
          <a:p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Op presentatie en verslag krijg je een cijfer.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7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1663</TotalTime>
  <Words>67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Austin</vt:lpstr>
      <vt:lpstr>Opdracht rode loper</vt:lpstr>
      <vt:lpstr>Opdracht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rode loper</dc:title>
  <dc:creator>Groenewold,H.R.</dc:creator>
  <cp:lastModifiedBy>Groenewold,H.R.</cp:lastModifiedBy>
  <cp:revision>95</cp:revision>
  <dcterms:created xsi:type="dcterms:W3CDTF">2014-09-24T12:34:02Z</dcterms:created>
  <dcterms:modified xsi:type="dcterms:W3CDTF">2016-06-30T11:00:04Z</dcterms:modified>
</cp:coreProperties>
</file>